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70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tiff"/><Relationship Id="rId1" Type="http://schemas.openxmlformats.org/officeDocument/2006/relationships/slideLayout" Target="../slideLayouts/slideLayout2.xml"/><Relationship Id="rId4" Type="http://schemas.openxmlformats.org/officeDocument/2006/relationships/image" Target="../media/image97.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5.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6.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8.jpg"/></Relationships>
</file>

<file path=ppt/slides/_rels/slide8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3.jpg"/></Relationships>
</file>

<file path=ppt/slides/_rels/slide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mc:Choice xmlns:a14="http://schemas.microsoft.com/office/drawing/2010/main"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all layers are </a:t>
            </a:r>
            <a:r>
              <a:rPr lang="en-US" sz="3200" kern="0" dirty="0"/>
              <a:t>Fully-Connected</a:t>
            </a:r>
            <a:endParaRPr lang="en-US" dirty="0"/>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FC</a:t>
            </a:r>
          </a:p>
          <a:p>
            <a:r>
              <a:rPr lang="en-US" sz="1800" kern="0" dirty="0"/>
              <a:t>CONV layers can handle images of arbitrary size (but not the last FC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3"/>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err="1"/>
              <a:t>Depthwise</a:t>
            </a:r>
            <a:r>
              <a:rPr lang="en-US" sz="3600" dirty="0"/>
              <a:t> Separable Convolution Example</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187675" cy="2559740"/>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a:t>
                </a:r>
              </a:p>
              <a:p>
                <a:r>
                  <a:rPr lang="en-US" sz="2400" dirty="0"/>
                  <a:t>No. MULs:</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187675" cy="2559740"/>
              </a:xfrm>
              <a:prstGeom prst="rect">
                <a:avLst/>
              </a:prstGeom>
              <a:blipFill>
                <a:blip r:embed="rId4"/>
                <a:stretch>
                  <a:fillRect l="-8357" t="-3571" r="-557" b="-238"/>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5704</TotalTime>
  <Words>8121</Words>
  <Application>Microsoft Office PowerPoint</Application>
  <PresentationFormat>On-screen Show (4:3)</PresentationFormat>
  <Paragraphs>1252</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Depthwise Separable Convolution Example</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453</cp:revision>
  <dcterms:created xsi:type="dcterms:W3CDTF">2020-03-21T16:53:45Z</dcterms:created>
  <dcterms:modified xsi:type="dcterms:W3CDTF">2021-04-12T14:34:07Z</dcterms:modified>
</cp:coreProperties>
</file>